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7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6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9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7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7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1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2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0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3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9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4DF48-A69F-4A42-B79A-EF9C6F18157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4DF9-4A2F-47C5-8684-33556422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3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484" y="34405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LAGRANGE INTERPOLATING </a:t>
            </a:r>
            <a:r>
              <a:rPr lang="en-US" b="1" dirty="0" smtClean="0"/>
              <a:t>POLYNOMIAL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Prof. Samuel </a:t>
            </a:r>
            <a:r>
              <a:rPr lang="en-US" b="1" dirty="0" err="1"/>
              <a:t>Okolie</a:t>
            </a:r>
            <a:r>
              <a:rPr lang="en-US" b="1" dirty="0"/>
              <a:t>, Prof. </a:t>
            </a:r>
            <a:r>
              <a:rPr lang="en-US" b="1" dirty="0" err="1"/>
              <a:t>Yinka</a:t>
            </a:r>
            <a:r>
              <a:rPr lang="en-US" b="1" dirty="0"/>
              <a:t> </a:t>
            </a:r>
            <a:r>
              <a:rPr lang="en-US" b="1" dirty="0" err="1"/>
              <a:t>Adekunle</a:t>
            </a:r>
            <a:r>
              <a:rPr lang="en-US" b="1" dirty="0"/>
              <a:t> &amp; Dr. </a:t>
            </a:r>
            <a:r>
              <a:rPr lang="en-US" b="1" dirty="0" err="1"/>
              <a:t>Seun</a:t>
            </a:r>
            <a:r>
              <a:rPr lang="en-US" b="1" dirty="0"/>
              <a:t> </a:t>
            </a:r>
            <a:r>
              <a:rPr lang="en-US" b="1" dirty="0" err="1"/>
              <a:t>Ebiesuwa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4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306" y="497541"/>
            <a:ext cx="11120718" cy="595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31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989" y="400235"/>
            <a:ext cx="11080376" cy="583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6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119" y="524436"/>
            <a:ext cx="10959352" cy="59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44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9929" y="376517"/>
            <a:ext cx="10596283" cy="603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2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03412"/>
            <a:ext cx="11228294" cy="611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72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824" y="666293"/>
            <a:ext cx="10878670" cy="586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2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9929" y="485880"/>
            <a:ext cx="10569389" cy="556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67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247" y="389964"/>
            <a:ext cx="10865224" cy="62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1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071" y="443753"/>
            <a:ext cx="11295529" cy="609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3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882" y="389965"/>
            <a:ext cx="11040036" cy="580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4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435" y="591672"/>
            <a:ext cx="11120718" cy="55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7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670" y="591670"/>
            <a:ext cx="10945905" cy="593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73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988" y="363070"/>
            <a:ext cx="11066930" cy="626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6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9553" y="1371600"/>
            <a:ext cx="10165976" cy="377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2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</Words>
  <Application>Microsoft Office PowerPoint</Application>
  <PresentationFormat>Widescreen</PresentationFormat>
  <Paragraphs>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LAGRANGE INTERPOLATING POLYNOMIAL   Prof. Samuel Okolie, Prof. Yinka Adekunle &amp; Dr. Seun Ebiesuwa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LAGRANGE INTERPOLATING POLYNOMIAL</dc:title>
  <dc:creator>hp</dc:creator>
  <cp:lastModifiedBy>USER</cp:lastModifiedBy>
  <cp:revision>17</cp:revision>
  <dcterms:created xsi:type="dcterms:W3CDTF">2017-03-02T05:37:00Z</dcterms:created>
  <dcterms:modified xsi:type="dcterms:W3CDTF">2018-02-12T12:04:30Z</dcterms:modified>
</cp:coreProperties>
</file>